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a:defRPr lang="en-GB"/>
    </a:defPPr>
    <a:lvl1pPr algn="l" defTabSz="449263" rtl="0" fontAlgn="base">
      <a:spcBef>
        <a:spcPct val="0"/>
      </a:spcBef>
      <a:spcAft>
        <a:spcPct val="0"/>
      </a:spcAft>
      <a:buClr>
        <a:srgbClr val="000000"/>
      </a:buClr>
      <a:buSzPct val="100000"/>
      <a:buFont typeface="Times New Roman" pitchFamily="16" charset="0"/>
      <a:defRPr kern="1200">
        <a:solidFill>
          <a:schemeClr val="bg1"/>
        </a:solidFill>
        <a:latin typeface="Calibri" pitchFamily="32" charset="0"/>
        <a:ea typeface="MS Gothic" charset="-128"/>
        <a:cs typeface="+mn-cs"/>
      </a:defRPr>
    </a:lvl1pPr>
    <a:lvl2pPr marL="742950" indent="-285750" algn="l" defTabSz="449263" rtl="0" fontAlgn="base">
      <a:spcBef>
        <a:spcPct val="0"/>
      </a:spcBef>
      <a:spcAft>
        <a:spcPct val="0"/>
      </a:spcAft>
      <a:buClr>
        <a:srgbClr val="000000"/>
      </a:buClr>
      <a:buSzPct val="100000"/>
      <a:buFont typeface="Times New Roman" pitchFamily="16" charset="0"/>
      <a:defRPr kern="1200">
        <a:solidFill>
          <a:schemeClr val="bg1"/>
        </a:solidFill>
        <a:latin typeface="Calibri" pitchFamily="32" charset="0"/>
        <a:ea typeface="MS Gothic" charset="-128"/>
        <a:cs typeface="+mn-cs"/>
      </a:defRPr>
    </a:lvl2pPr>
    <a:lvl3pPr marL="1143000" indent="-228600" algn="l" defTabSz="449263" rtl="0" fontAlgn="base">
      <a:spcBef>
        <a:spcPct val="0"/>
      </a:spcBef>
      <a:spcAft>
        <a:spcPct val="0"/>
      </a:spcAft>
      <a:buClr>
        <a:srgbClr val="000000"/>
      </a:buClr>
      <a:buSzPct val="100000"/>
      <a:buFont typeface="Times New Roman" pitchFamily="16" charset="0"/>
      <a:defRPr kern="1200">
        <a:solidFill>
          <a:schemeClr val="bg1"/>
        </a:solidFill>
        <a:latin typeface="Calibri" pitchFamily="32" charset="0"/>
        <a:ea typeface="MS Gothic" charset="-128"/>
        <a:cs typeface="+mn-cs"/>
      </a:defRPr>
    </a:lvl3pPr>
    <a:lvl4pPr marL="1600200" indent="-228600" algn="l" defTabSz="449263" rtl="0" fontAlgn="base">
      <a:spcBef>
        <a:spcPct val="0"/>
      </a:spcBef>
      <a:spcAft>
        <a:spcPct val="0"/>
      </a:spcAft>
      <a:buClr>
        <a:srgbClr val="000000"/>
      </a:buClr>
      <a:buSzPct val="100000"/>
      <a:buFont typeface="Times New Roman" pitchFamily="16" charset="0"/>
      <a:defRPr kern="1200">
        <a:solidFill>
          <a:schemeClr val="bg1"/>
        </a:solidFill>
        <a:latin typeface="Calibri" pitchFamily="32" charset="0"/>
        <a:ea typeface="MS Gothic" charset="-128"/>
        <a:cs typeface="+mn-cs"/>
      </a:defRPr>
    </a:lvl4pPr>
    <a:lvl5pPr marL="2057400" indent="-228600" algn="l" defTabSz="449263" rtl="0" fontAlgn="base">
      <a:spcBef>
        <a:spcPct val="0"/>
      </a:spcBef>
      <a:spcAft>
        <a:spcPct val="0"/>
      </a:spcAft>
      <a:buClr>
        <a:srgbClr val="000000"/>
      </a:buClr>
      <a:buSzPct val="100000"/>
      <a:buFont typeface="Times New Roman" pitchFamily="16" charset="0"/>
      <a:defRPr kern="1200">
        <a:solidFill>
          <a:schemeClr val="bg1"/>
        </a:solidFill>
        <a:latin typeface="Calibri" pitchFamily="32" charset="0"/>
        <a:ea typeface="MS Gothic" charset="-128"/>
        <a:cs typeface="+mn-cs"/>
      </a:defRPr>
    </a:lvl5pPr>
    <a:lvl6pPr marL="2286000" algn="l" defTabSz="914400" rtl="0" eaLnBrk="1" latinLnBrk="0" hangingPunct="1">
      <a:defRPr kern="1200">
        <a:solidFill>
          <a:schemeClr val="bg1"/>
        </a:solidFill>
        <a:latin typeface="Calibri" pitchFamily="32" charset="0"/>
        <a:ea typeface="MS Gothic" charset="-128"/>
        <a:cs typeface="+mn-cs"/>
      </a:defRPr>
    </a:lvl6pPr>
    <a:lvl7pPr marL="2743200" algn="l" defTabSz="914400" rtl="0" eaLnBrk="1" latinLnBrk="0" hangingPunct="1">
      <a:defRPr kern="1200">
        <a:solidFill>
          <a:schemeClr val="bg1"/>
        </a:solidFill>
        <a:latin typeface="Calibri" pitchFamily="32" charset="0"/>
        <a:ea typeface="MS Gothic" charset="-128"/>
        <a:cs typeface="+mn-cs"/>
      </a:defRPr>
    </a:lvl7pPr>
    <a:lvl8pPr marL="3200400" algn="l" defTabSz="914400" rtl="0" eaLnBrk="1" latinLnBrk="0" hangingPunct="1">
      <a:defRPr kern="1200">
        <a:solidFill>
          <a:schemeClr val="bg1"/>
        </a:solidFill>
        <a:latin typeface="Calibri" pitchFamily="32" charset="0"/>
        <a:ea typeface="MS Gothic" charset="-128"/>
        <a:cs typeface="+mn-cs"/>
      </a:defRPr>
    </a:lvl8pPr>
    <a:lvl9pPr marL="3657600" algn="l" defTabSz="914400" rtl="0" eaLnBrk="1" latinLnBrk="0" hangingPunct="1">
      <a:defRPr kern="1200">
        <a:solidFill>
          <a:schemeClr val="bg1"/>
        </a:solidFill>
        <a:latin typeface="Calibri" pitchFamily="32" charset="0"/>
        <a:ea typeface="MS Gothic"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72"/>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sldImg"/>
          </p:nvPr>
        </p:nvSpPr>
        <p:spPr bwMode="auto">
          <a:xfrm>
            <a:off x="0" y="695325"/>
            <a:ext cx="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050" name="Rectangle 2"/>
          <p:cNvSpPr>
            <a:spLocks noGrp="1" noChangeArrowheads="1"/>
          </p:cNvSpPr>
          <p:nvPr>
            <p:ph type="body"/>
          </p:nvPr>
        </p:nvSpPr>
        <p:spPr bwMode="auto">
          <a:xfrm>
            <a:off x="685800" y="4343400"/>
            <a:ext cx="54848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cs-CZ" altLang="cs-CZ" smtClean="0"/>
          </a:p>
        </p:txBody>
      </p:sp>
    </p:spTree>
    <p:extLst>
      <p:ext uri="{BB962C8B-B14F-4D97-AF65-F5344CB8AC3E}">
        <p14:creationId xmlns:p14="http://schemas.microsoft.com/office/powerpoint/2010/main" val="451974925"/>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3" name="Rectangle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4" name="Rectangle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3" name="Rectangle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794" name="Rectangle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7" name="Rectangle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818" name="Rectangle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1" name="Rectangle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842" name="Rectangle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5" name="Rectangle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866" name="Rectangle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89" name="Rectangle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890" name="Rectangle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3" name="Rectangle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4" name="Rectangle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7" name="Rectangle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38" name="Rectangle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1" name="Rectangle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62" name="Rectangle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5" name="Rectangle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986" name="Rectangle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09" name="Rectangle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0" name="Rectangle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Rectangle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78" name="Rectangle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1" name="Rectangle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2" name="Rectangle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5" name="Rectangle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626" name="Rectangle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9" name="Rectangle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0" name="Rectangle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7" name="Rectangle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698" name="Rectangle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1" name="Rectangle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722" name="Rectangle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5" name="Rectangle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746" name="Rectangle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69" name="Rectangle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770" name="Rectangle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Kliknutím lze upravit styl předlohy.</a:t>
            </a:r>
            <a:endParaRPr lang="cs-CZ"/>
          </a:p>
        </p:txBody>
      </p:sp>
      <p:sp>
        <p:nvSpPr>
          <p:cNvPr id="4" name="Zástupný symbol pro datum 3"/>
          <p:cNvSpPr>
            <a:spLocks noGrp="1"/>
          </p:cNvSpPr>
          <p:nvPr>
            <p:ph type="dt" idx="10"/>
          </p:nvPr>
        </p:nvSpPr>
        <p:spPr/>
        <p:txBody>
          <a:bodyPr/>
          <a:lstStyle>
            <a:lvl1pPr>
              <a:defRPr/>
            </a:lvl1pPr>
          </a:lstStyle>
          <a:p>
            <a:endParaRPr lang="en-US" altLang="cs-CZ"/>
          </a:p>
        </p:txBody>
      </p:sp>
      <p:sp>
        <p:nvSpPr>
          <p:cNvPr id="5" name="Zástupný symbol pro číslo snímku 4"/>
          <p:cNvSpPr>
            <a:spLocks noGrp="1"/>
          </p:cNvSpPr>
          <p:nvPr>
            <p:ph type="sldNum" idx="11"/>
          </p:nvPr>
        </p:nvSpPr>
        <p:spPr/>
        <p:txBody>
          <a:bodyPr/>
          <a:lstStyle>
            <a:lvl1pPr>
              <a:defRPr/>
            </a:lvl1pPr>
          </a:lstStyle>
          <a:p>
            <a:fld id="{5D589A11-C54B-4C29-9CBD-E9D5D7043324}" type="slidenum">
              <a:rPr lang="en-US" altLang="cs-CZ"/>
              <a:pPr/>
              <a:t>‹#›</a:t>
            </a:fld>
            <a:endParaRPr lang="en-US" altLang="cs-CZ"/>
          </a:p>
        </p:txBody>
      </p:sp>
    </p:spTree>
    <p:extLst>
      <p:ext uri="{BB962C8B-B14F-4D97-AF65-F5344CB8AC3E}">
        <p14:creationId xmlns:p14="http://schemas.microsoft.com/office/powerpoint/2010/main" val="1933055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idx="10"/>
          </p:nvPr>
        </p:nvSpPr>
        <p:spPr/>
        <p:txBody>
          <a:bodyPr/>
          <a:lstStyle>
            <a:lvl1pPr>
              <a:defRPr/>
            </a:lvl1pPr>
          </a:lstStyle>
          <a:p>
            <a:endParaRPr lang="en-US" altLang="cs-CZ"/>
          </a:p>
        </p:txBody>
      </p:sp>
      <p:sp>
        <p:nvSpPr>
          <p:cNvPr id="5" name="Zástupný symbol pro číslo snímku 4"/>
          <p:cNvSpPr>
            <a:spLocks noGrp="1"/>
          </p:cNvSpPr>
          <p:nvPr>
            <p:ph type="sldNum" idx="11"/>
          </p:nvPr>
        </p:nvSpPr>
        <p:spPr/>
        <p:txBody>
          <a:bodyPr/>
          <a:lstStyle>
            <a:lvl1pPr>
              <a:defRPr/>
            </a:lvl1pPr>
          </a:lstStyle>
          <a:p>
            <a:fld id="{DDCD5B2F-4052-4065-BB2E-513328653C1A}" type="slidenum">
              <a:rPr lang="en-US" altLang="cs-CZ"/>
              <a:pPr/>
              <a:t>‹#›</a:t>
            </a:fld>
            <a:endParaRPr lang="en-US" altLang="cs-CZ"/>
          </a:p>
        </p:txBody>
      </p:sp>
    </p:spTree>
    <p:extLst>
      <p:ext uri="{BB962C8B-B14F-4D97-AF65-F5344CB8AC3E}">
        <p14:creationId xmlns:p14="http://schemas.microsoft.com/office/powerpoint/2010/main" val="4065045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128588"/>
            <a:ext cx="2055813" cy="5995987"/>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128588"/>
            <a:ext cx="6019800" cy="5995987"/>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idx="10"/>
          </p:nvPr>
        </p:nvSpPr>
        <p:spPr/>
        <p:txBody>
          <a:bodyPr/>
          <a:lstStyle>
            <a:lvl1pPr>
              <a:defRPr/>
            </a:lvl1pPr>
          </a:lstStyle>
          <a:p>
            <a:endParaRPr lang="en-US" altLang="cs-CZ"/>
          </a:p>
        </p:txBody>
      </p:sp>
      <p:sp>
        <p:nvSpPr>
          <p:cNvPr id="5" name="Zástupný symbol pro číslo snímku 4"/>
          <p:cNvSpPr>
            <a:spLocks noGrp="1"/>
          </p:cNvSpPr>
          <p:nvPr>
            <p:ph type="sldNum" idx="11"/>
          </p:nvPr>
        </p:nvSpPr>
        <p:spPr/>
        <p:txBody>
          <a:bodyPr/>
          <a:lstStyle>
            <a:lvl1pPr>
              <a:defRPr/>
            </a:lvl1pPr>
          </a:lstStyle>
          <a:p>
            <a:fld id="{32D8A59D-832A-4440-B4E8-110FC5A9E501}" type="slidenum">
              <a:rPr lang="en-US" altLang="cs-CZ"/>
              <a:pPr/>
              <a:t>‹#›</a:t>
            </a:fld>
            <a:endParaRPr lang="en-US" altLang="cs-CZ"/>
          </a:p>
        </p:txBody>
      </p:sp>
    </p:spTree>
    <p:extLst>
      <p:ext uri="{BB962C8B-B14F-4D97-AF65-F5344CB8AC3E}">
        <p14:creationId xmlns:p14="http://schemas.microsoft.com/office/powerpoint/2010/main" val="2397255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idx="10"/>
          </p:nvPr>
        </p:nvSpPr>
        <p:spPr/>
        <p:txBody>
          <a:bodyPr/>
          <a:lstStyle>
            <a:lvl1pPr>
              <a:defRPr/>
            </a:lvl1pPr>
          </a:lstStyle>
          <a:p>
            <a:endParaRPr lang="en-US" altLang="cs-CZ"/>
          </a:p>
        </p:txBody>
      </p:sp>
      <p:sp>
        <p:nvSpPr>
          <p:cNvPr id="5" name="Zástupný symbol pro číslo snímku 4"/>
          <p:cNvSpPr>
            <a:spLocks noGrp="1"/>
          </p:cNvSpPr>
          <p:nvPr>
            <p:ph type="sldNum" idx="11"/>
          </p:nvPr>
        </p:nvSpPr>
        <p:spPr/>
        <p:txBody>
          <a:bodyPr/>
          <a:lstStyle>
            <a:lvl1pPr>
              <a:defRPr/>
            </a:lvl1pPr>
          </a:lstStyle>
          <a:p>
            <a:fld id="{3815A6EE-4861-4A63-BB7C-D334B538A873}" type="slidenum">
              <a:rPr lang="en-US" altLang="cs-CZ"/>
              <a:pPr/>
              <a:t>‹#›</a:t>
            </a:fld>
            <a:endParaRPr lang="en-US" altLang="cs-CZ"/>
          </a:p>
        </p:txBody>
      </p:sp>
    </p:spTree>
    <p:extLst>
      <p:ext uri="{BB962C8B-B14F-4D97-AF65-F5344CB8AC3E}">
        <p14:creationId xmlns:p14="http://schemas.microsoft.com/office/powerpoint/2010/main" val="531174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Kliknutím lze upravit styly předlohy textu.</a:t>
            </a:r>
          </a:p>
        </p:txBody>
      </p:sp>
      <p:sp>
        <p:nvSpPr>
          <p:cNvPr id="4" name="Zástupný symbol pro datum 3"/>
          <p:cNvSpPr>
            <a:spLocks noGrp="1"/>
          </p:cNvSpPr>
          <p:nvPr>
            <p:ph type="dt" idx="10"/>
          </p:nvPr>
        </p:nvSpPr>
        <p:spPr/>
        <p:txBody>
          <a:bodyPr/>
          <a:lstStyle>
            <a:lvl1pPr>
              <a:defRPr/>
            </a:lvl1pPr>
          </a:lstStyle>
          <a:p>
            <a:endParaRPr lang="en-US" altLang="cs-CZ"/>
          </a:p>
        </p:txBody>
      </p:sp>
      <p:sp>
        <p:nvSpPr>
          <p:cNvPr id="5" name="Zástupný symbol pro číslo snímku 4"/>
          <p:cNvSpPr>
            <a:spLocks noGrp="1"/>
          </p:cNvSpPr>
          <p:nvPr>
            <p:ph type="sldNum" idx="11"/>
          </p:nvPr>
        </p:nvSpPr>
        <p:spPr/>
        <p:txBody>
          <a:bodyPr/>
          <a:lstStyle>
            <a:lvl1pPr>
              <a:defRPr/>
            </a:lvl1pPr>
          </a:lstStyle>
          <a:p>
            <a:fld id="{AF0E7320-524A-4A90-A0D7-4F3494AB6B6E}" type="slidenum">
              <a:rPr lang="en-US" altLang="cs-CZ"/>
              <a:pPr/>
              <a:t>‹#›</a:t>
            </a:fld>
            <a:endParaRPr lang="en-US" altLang="cs-CZ"/>
          </a:p>
        </p:txBody>
      </p:sp>
    </p:spTree>
    <p:extLst>
      <p:ext uri="{BB962C8B-B14F-4D97-AF65-F5344CB8AC3E}">
        <p14:creationId xmlns:p14="http://schemas.microsoft.com/office/powerpoint/2010/main" val="1304121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idx="10"/>
          </p:nvPr>
        </p:nvSpPr>
        <p:spPr/>
        <p:txBody>
          <a:bodyPr/>
          <a:lstStyle>
            <a:lvl1pPr>
              <a:defRPr/>
            </a:lvl1pPr>
          </a:lstStyle>
          <a:p>
            <a:endParaRPr lang="en-US" altLang="cs-CZ"/>
          </a:p>
        </p:txBody>
      </p:sp>
      <p:sp>
        <p:nvSpPr>
          <p:cNvPr id="6" name="Zástupný symbol pro číslo snímku 5"/>
          <p:cNvSpPr>
            <a:spLocks noGrp="1"/>
          </p:cNvSpPr>
          <p:nvPr>
            <p:ph type="sldNum" idx="11"/>
          </p:nvPr>
        </p:nvSpPr>
        <p:spPr/>
        <p:txBody>
          <a:bodyPr/>
          <a:lstStyle>
            <a:lvl1pPr>
              <a:defRPr/>
            </a:lvl1pPr>
          </a:lstStyle>
          <a:p>
            <a:fld id="{BDD572A1-030F-49A7-9247-5F701B3CFA07}" type="slidenum">
              <a:rPr lang="en-US" altLang="cs-CZ"/>
              <a:pPr/>
              <a:t>‹#›</a:t>
            </a:fld>
            <a:endParaRPr lang="en-US" altLang="cs-CZ"/>
          </a:p>
        </p:txBody>
      </p:sp>
    </p:spTree>
    <p:extLst>
      <p:ext uri="{BB962C8B-B14F-4D97-AF65-F5344CB8AC3E}">
        <p14:creationId xmlns:p14="http://schemas.microsoft.com/office/powerpoint/2010/main" val="3517803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idx="10"/>
          </p:nvPr>
        </p:nvSpPr>
        <p:spPr/>
        <p:txBody>
          <a:bodyPr/>
          <a:lstStyle>
            <a:lvl1pPr>
              <a:defRPr/>
            </a:lvl1pPr>
          </a:lstStyle>
          <a:p>
            <a:endParaRPr lang="en-US" altLang="cs-CZ"/>
          </a:p>
        </p:txBody>
      </p:sp>
      <p:sp>
        <p:nvSpPr>
          <p:cNvPr id="8" name="Zástupný symbol pro číslo snímku 7"/>
          <p:cNvSpPr>
            <a:spLocks noGrp="1"/>
          </p:cNvSpPr>
          <p:nvPr>
            <p:ph type="sldNum" idx="11"/>
          </p:nvPr>
        </p:nvSpPr>
        <p:spPr/>
        <p:txBody>
          <a:bodyPr/>
          <a:lstStyle>
            <a:lvl1pPr>
              <a:defRPr/>
            </a:lvl1pPr>
          </a:lstStyle>
          <a:p>
            <a:fld id="{074DB4CF-6554-44E8-821B-D366BA108692}" type="slidenum">
              <a:rPr lang="en-US" altLang="cs-CZ"/>
              <a:pPr/>
              <a:t>‹#›</a:t>
            </a:fld>
            <a:endParaRPr lang="en-US" altLang="cs-CZ"/>
          </a:p>
        </p:txBody>
      </p:sp>
    </p:spTree>
    <p:extLst>
      <p:ext uri="{BB962C8B-B14F-4D97-AF65-F5344CB8AC3E}">
        <p14:creationId xmlns:p14="http://schemas.microsoft.com/office/powerpoint/2010/main" val="1668834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idx="10"/>
          </p:nvPr>
        </p:nvSpPr>
        <p:spPr/>
        <p:txBody>
          <a:bodyPr/>
          <a:lstStyle>
            <a:lvl1pPr>
              <a:defRPr/>
            </a:lvl1pPr>
          </a:lstStyle>
          <a:p>
            <a:endParaRPr lang="en-US" altLang="cs-CZ"/>
          </a:p>
        </p:txBody>
      </p:sp>
      <p:sp>
        <p:nvSpPr>
          <p:cNvPr id="4" name="Zástupný symbol pro číslo snímku 3"/>
          <p:cNvSpPr>
            <a:spLocks noGrp="1"/>
          </p:cNvSpPr>
          <p:nvPr>
            <p:ph type="sldNum" idx="11"/>
          </p:nvPr>
        </p:nvSpPr>
        <p:spPr/>
        <p:txBody>
          <a:bodyPr/>
          <a:lstStyle>
            <a:lvl1pPr>
              <a:defRPr/>
            </a:lvl1pPr>
          </a:lstStyle>
          <a:p>
            <a:fld id="{642D8AAE-FA66-4050-85EC-695BED0E9B8A}" type="slidenum">
              <a:rPr lang="en-US" altLang="cs-CZ"/>
              <a:pPr/>
              <a:t>‹#›</a:t>
            </a:fld>
            <a:endParaRPr lang="en-US" altLang="cs-CZ"/>
          </a:p>
        </p:txBody>
      </p:sp>
    </p:spTree>
    <p:extLst>
      <p:ext uri="{BB962C8B-B14F-4D97-AF65-F5344CB8AC3E}">
        <p14:creationId xmlns:p14="http://schemas.microsoft.com/office/powerpoint/2010/main" val="2004271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idx="10"/>
          </p:nvPr>
        </p:nvSpPr>
        <p:spPr/>
        <p:txBody>
          <a:bodyPr/>
          <a:lstStyle>
            <a:lvl1pPr>
              <a:defRPr/>
            </a:lvl1pPr>
          </a:lstStyle>
          <a:p>
            <a:endParaRPr lang="en-US" altLang="cs-CZ"/>
          </a:p>
        </p:txBody>
      </p:sp>
      <p:sp>
        <p:nvSpPr>
          <p:cNvPr id="3" name="Zástupný symbol pro číslo snímku 2"/>
          <p:cNvSpPr>
            <a:spLocks noGrp="1"/>
          </p:cNvSpPr>
          <p:nvPr>
            <p:ph type="sldNum" idx="11"/>
          </p:nvPr>
        </p:nvSpPr>
        <p:spPr/>
        <p:txBody>
          <a:bodyPr/>
          <a:lstStyle>
            <a:lvl1pPr>
              <a:defRPr/>
            </a:lvl1pPr>
          </a:lstStyle>
          <a:p>
            <a:fld id="{977B108F-2465-4A13-A272-BDCE76998D19}" type="slidenum">
              <a:rPr lang="en-US" altLang="cs-CZ"/>
              <a:pPr/>
              <a:t>‹#›</a:t>
            </a:fld>
            <a:endParaRPr lang="en-US" altLang="cs-CZ"/>
          </a:p>
        </p:txBody>
      </p:sp>
    </p:spTree>
    <p:extLst>
      <p:ext uri="{BB962C8B-B14F-4D97-AF65-F5344CB8AC3E}">
        <p14:creationId xmlns:p14="http://schemas.microsoft.com/office/powerpoint/2010/main" val="3427486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idx="10"/>
          </p:nvPr>
        </p:nvSpPr>
        <p:spPr/>
        <p:txBody>
          <a:bodyPr/>
          <a:lstStyle>
            <a:lvl1pPr>
              <a:defRPr/>
            </a:lvl1pPr>
          </a:lstStyle>
          <a:p>
            <a:endParaRPr lang="en-US" altLang="cs-CZ"/>
          </a:p>
        </p:txBody>
      </p:sp>
      <p:sp>
        <p:nvSpPr>
          <p:cNvPr id="6" name="Zástupný symbol pro číslo snímku 5"/>
          <p:cNvSpPr>
            <a:spLocks noGrp="1"/>
          </p:cNvSpPr>
          <p:nvPr>
            <p:ph type="sldNum" idx="11"/>
          </p:nvPr>
        </p:nvSpPr>
        <p:spPr/>
        <p:txBody>
          <a:bodyPr/>
          <a:lstStyle>
            <a:lvl1pPr>
              <a:defRPr/>
            </a:lvl1pPr>
          </a:lstStyle>
          <a:p>
            <a:fld id="{1E205157-E671-4701-A5CE-5029BD93AE6C}" type="slidenum">
              <a:rPr lang="en-US" altLang="cs-CZ"/>
              <a:pPr/>
              <a:t>‹#›</a:t>
            </a:fld>
            <a:endParaRPr lang="en-US" altLang="cs-CZ"/>
          </a:p>
        </p:txBody>
      </p:sp>
    </p:spTree>
    <p:extLst>
      <p:ext uri="{BB962C8B-B14F-4D97-AF65-F5344CB8AC3E}">
        <p14:creationId xmlns:p14="http://schemas.microsoft.com/office/powerpoint/2010/main" val="2107422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idx="10"/>
          </p:nvPr>
        </p:nvSpPr>
        <p:spPr/>
        <p:txBody>
          <a:bodyPr/>
          <a:lstStyle>
            <a:lvl1pPr>
              <a:defRPr/>
            </a:lvl1pPr>
          </a:lstStyle>
          <a:p>
            <a:endParaRPr lang="en-US" altLang="cs-CZ"/>
          </a:p>
        </p:txBody>
      </p:sp>
      <p:sp>
        <p:nvSpPr>
          <p:cNvPr id="6" name="Zástupný symbol pro číslo snímku 5"/>
          <p:cNvSpPr>
            <a:spLocks noGrp="1"/>
          </p:cNvSpPr>
          <p:nvPr>
            <p:ph type="sldNum" idx="11"/>
          </p:nvPr>
        </p:nvSpPr>
        <p:spPr/>
        <p:txBody>
          <a:bodyPr/>
          <a:lstStyle>
            <a:lvl1pPr>
              <a:defRPr/>
            </a:lvl1pPr>
          </a:lstStyle>
          <a:p>
            <a:fld id="{5C8B6CF6-82F6-4C20-B716-D9D6E87D59EF}" type="slidenum">
              <a:rPr lang="en-US" altLang="cs-CZ"/>
              <a:pPr/>
              <a:t>‹#›</a:t>
            </a:fld>
            <a:endParaRPr lang="en-US" altLang="cs-CZ"/>
          </a:p>
        </p:txBody>
      </p:sp>
    </p:spTree>
    <p:extLst>
      <p:ext uri="{BB962C8B-B14F-4D97-AF65-F5344CB8AC3E}">
        <p14:creationId xmlns:p14="http://schemas.microsoft.com/office/powerpoint/2010/main" val="221077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457200" y="128588"/>
            <a:ext cx="8228013" cy="1433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cs-CZ" smtClean="0"/>
              <a:t>Klepněte pro úpravu formátu titulního textu</a:t>
            </a:r>
          </a:p>
        </p:txBody>
      </p:sp>
      <p:sp>
        <p:nvSpPr>
          <p:cNvPr id="1026" name="Rectangle 2"/>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cs-CZ" smtClean="0"/>
              <a:t>Klepněte pro úpravu formátu textu osnovy</a:t>
            </a:r>
          </a:p>
          <a:p>
            <a:pPr lvl="1"/>
            <a:r>
              <a:rPr lang="en-GB" altLang="cs-CZ" smtClean="0"/>
              <a:t>Druhá úroveň</a:t>
            </a:r>
          </a:p>
          <a:p>
            <a:pPr lvl="2"/>
            <a:r>
              <a:rPr lang="en-GB" altLang="cs-CZ" smtClean="0"/>
              <a:t>Třetí úroveň</a:t>
            </a:r>
          </a:p>
          <a:p>
            <a:pPr lvl="3"/>
            <a:r>
              <a:rPr lang="en-GB" altLang="cs-CZ" smtClean="0"/>
              <a:t>Čtvrtá úroveň osnovy</a:t>
            </a:r>
          </a:p>
          <a:p>
            <a:pPr lvl="4"/>
            <a:r>
              <a:rPr lang="en-GB" altLang="cs-CZ" smtClean="0"/>
              <a:t>Pátá úroveň osnovy</a:t>
            </a:r>
          </a:p>
          <a:p>
            <a:pPr lvl="4"/>
            <a:r>
              <a:rPr lang="en-GB" altLang="cs-CZ" smtClean="0"/>
              <a:t>Šestá úroveň</a:t>
            </a:r>
          </a:p>
          <a:p>
            <a:pPr lvl="4"/>
            <a:r>
              <a:rPr lang="en-GB" altLang="cs-CZ" smtClean="0"/>
              <a:t>Sedmá úroveň</a:t>
            </a:r>
          </a:p>
          <a:p>
            <a:pPr lvl="4"/>
            <a:r>
              <a:rPr lang="en-GB" altLang="cs-CZ" smtClean="0"/>
              <a:t>Osmá úroveň textu</a:t>
            </a:r>
          </a:p>
          <a:p>
            <a:pPr lvl="4"/>
            <a:r>
              <a:rPr lang="en-GB" altLang="cs-CZ" smtClean="0"/>
              <a:t>Devátá úroveň</a:t>
            </a:r>
          </a:p>
        </p:txBody>
      </p:sp>
      <p:sp>
        <p:nvSpPr>
          <p:cNvPr id="1027" name="Rectangle 3"/>
          <p:cNvSpPr>
            <a:spLocks noGrp="1" noChangeArrowheads="1"/>
          </p:cNvSpPr>
          <p:nvPr>
            <p:ph type="dt"/>
          </p:nvPr>
        </p:nvSpPr>
        <p:spPr bwMode="auto">
          <a:xfrm>
            <a:off x="457200" y="6356350"/>
            <a:ext cx="2132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898989"/>
                </a:solidFill>
              </a:defRPr>
            </a:lvl1pPr>
          </a:lstStyle>
          <a:p>
            <a:endParaRPr lang="en-US" altLang="cs-CZ"/>
          </a:p>
        </p:txBody>
      </p:sp>
      <p:sp>
        <p:nvSpPr>
          <p:cNvPr id="1028" name="Text Box 4"/>
          <p:cNvSpPr txBox="1">
            <a:spLocks noChangeArrowheads="1"/>
          </p:cNvSpPr>
          <p:nvPr/>
        </p:nvSpPr>
        <p:spPr bwMode="auto">
          <a:xfrm>
            <a:off x="3124200" y="6308725"/>
            <a:ext cx="28956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1029" name="Rectangle 5"/>
          <p:cNvSpPr>
            <a:spLocks noGrp="1" noChangeArrowheads="1"/>
          </p:cNvSpPr>
          <p:nvPr>
            <p:ph type="sldNum"/>
          </p:nvPr>
        </p:nvSpPr>
        <p:spPr bwMode="auto">
          <a:xfrm>
            <a:off x="6553200" y="6356350"/>
            <a:ext cx="2132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898989"/>
                </a:solidFill>
              </a:defRPr>
            </a:lvl1pPr>
          </a:lstStyle>
          <a:p>
            <a:fld id="{8891D857-3610-46CC-8D1A-75110E30F0A5}" type="slidenum">
              <a:rPr lang="en-US" altLang="cs-CZ"/>
              <a:pPr/>
              <a:t>‹#›</a:t>
            </a:fld>
            <a:endParaRPr lang="en-US" alt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49263" rtl="0" fontAlgn="base">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marL="742950" indent="-285750" algn="ctr" defTabSz="449263"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S Gothic" charset="-128"/>
        </a:defRPr>
      </a:lvl2pPr>
      <a:lvl3pPr marL="11430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S Gothic" charset="-128"/>
        </a:defRPr>
      </a:lvl3pPr>
      <a:lvl4pPr marL="16002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S Gothic" charset="-128"/>
        </a:defRPr>
      </a:lvl4pPr>
      <a:lvl5pPr marL="20574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S Gothic" charset="-128"/>
        </a:defRPr>
      </a:lvl5pPr>
      <a:lvl6pPr marL="25146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S Gothic" charset="-128"/>
        </a:defRPr>
      </a:lvl6pPr>
      <a:lvl7pPr marL="29718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S Gothic" charset="-128"/>
        </a:defRPr>
      </a:lvl7pPr>
      <a:lvl8pPr marL="34290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S Gothic" charset="-128"/>
        </a:defRPr>
      </a:lvl8pPr>
      <a:lvl9pPr marL="38862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S Gothic" charset="-128"/>
        </a:defRPr>
      </a:lvl9pPr>
    </p:titleStyle>
    <p:bodyStyle>
      <a:lvl1pPr marL="342900" indent="-342900" algn="l" defTabSz="449263" rtl="0" fontAlgn="base">
        <a:spcBef>
          <a:spcPts val="800"/>
        </a:spcBef>
        <a:spcAft>
          <a:spcPct val="0"/>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fontAlgn="base">
        <a:spcBef>
          <a:spcPts val="700"/>
        </a:spcBef>
        <a:spcAft>
          <a:spcPct val="0"/>
        </a:spcAft>
        <a:buClr>
          <a:srgbClr val="000000"/>
        </a:buClr>
        <a:buSzPct val="100000"/>
        <a:buFont typeface="Times New Roman" pitchFamily="16" charset="0"/>
        <a:defRPr sz="2800">
          <a:solidFill>
            <a:srgbClr val="000000"/>
          </a:solidFill>
          <a:latin typeface="+mn-lt"/>
          <a:ea typeface="+mn-ea"/>
        </a:defRPr>
      </a:lvl2pPr>
      <a:lvl3pPr marL="1143000" indent="-228600" algn="l" defTabSz="449263" rtl="0" fontAlgn="base">
        <a:spcBef>
          <a:spcPts val="600"/>
        </a:spcBef>
        <a:spcAft>
          <a:spcPct val="0"/>
        </a:spcAft>
        <a:buClr>
          <a:srgbClr val="000000"/>
        </a:buClr>
        <a:buSzPct val="100000"/>
        <a:buFont typeface="Times New Roman" pitchFamily="16" charset="0"/>
        <a:defRPr sz="2400">
          <a:solidFill>
            <a:srgbClr val="000000"/>
          </a:solidFill>
          <a:latin typeface="+mn-lt"/>
          <a:ea typeface="+mn-ea"/>
        </a:defRPr>
      </a:lvl3pPr>
      <a:lvl4pPr marL="16002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4pPr>
      <a:lvl5pPr marL="20574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5pPr>
      <a:lvl6pPr marL="25146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685800" y="2089150"/>
            <a:ext cx="7772400" cy="1554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S Gothic"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S Gothic"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S Gothic"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S Gothic"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S Gothic"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S Gothic"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S Gothic"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S Gothic"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S Gothic" charset="-128"/>
              </a:defRPr>
            </a:lvl9pPr>
          </a:lstStyle>
          <a:p>
            <a:pPr algn="ctr"/>
            <a:r>
              <a:rPr lang="de-CH" altLang="cs-CZ" sz="4800" b="1"/>
              <a:t>A CLEAR SOLUTION FOR TROUBLED WATER</a:t>
            </a:r>
          </a:p>
        </p:txBody>
      </p:sp>
      <p:sp>
        <p:nvSpPr>
          <p:cNvPr id="3074" name="Text Box 2"/>
          <p:cNvSpPr txBox="1">
            <a:spLocks noChangeArrowheads="1"/>
          </p:cNvSpPr>
          <p:nvPr/>
        </p:nvSpPr>
        <p:spPr bwMode="auto">
          <a:xfrm>
            <a:off x="395288" y="4076700"/>
            <a:ext cx="8280400" cy="1189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S Gothic"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S Gothic"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S Gothic"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S Gothic"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S Gothic"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S Gothic"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S Gothic"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S Gothic"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S Gothic" charset="-128"/>
              </a:defRPr>
            </a:lvl9pPr>
          </a:lstStyle>
          <a:p>
            <a:pPr algn="ctr">
              <a:spcBef>
                <a:spcPts val="900"/>
              </a:spcBef>
            </a:pPr>
            <a:r>
              <a:rPr lang="de-CH" altLang="cs-CZ" sz="3600" b="1">
                <a:solidFill>
                  <a:srgbClr val="898989"/>
                </a:solidFill>
              </a:rPr>
              <a:t>The Floating Waste Water Treatment Plant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54000"/>
            <a:ext cx="7618413" cy="63484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290" name="Text Box 2"/>
          <p:cNvSpPr txBox="1">
            <a:spLocks noChangeArrowheads="1"/>
          </p:cNvSpPr>
          <p:nvPr/>
        </p:nvSpPr>
        <p:spPr bwMode="auto">
          <a:xfrm>
            <a:off x="755650" y="0"/>
            <a:ext cx="6696075" cy="197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S Gothic"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S Gothic"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S Gothic"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S Gothic"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S Gothic"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S Gothic"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S Gothic"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S Gothic"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S Gothic" charset="-128"/>
              </a:defRPr>
            </a:lvl9pPr>
          </a:lstStyle>
          <a:p>
            <a:r>
              <a:rPr lang="de-CH" altLang="cs-CZ" sz="3000" b="1"/>
              <a:t>An underwater pipeline provides the connection between an existing sewer system and the floating treatment plant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7725" y="325438"/>
            <a:ext cx="7448550" cy="62071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14" name="Text Box 2"/>
          <p:cNvSpPr txBox="1">
            <a:spLocks noChangeArrowheads="1"/>
          </p:cNvSpPr>
          <p:nvPr/>
        </p:nvSpPr>
        <p:spPr bwMode="auto">
          <a:xfrm>
            <a:off x="827088" y="274638"/>
            <a:ext cx="7489825" cy="193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S Gothic"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S Gothic"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S Gothic"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S Gothic"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S Gothic"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S Gothic"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S Gothic"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S Gothic"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S Gothic" charset="-128"/>
              </a:defRPr>
            </a:lvl9pPr>
          </a:lstStyle>
          <a:p>
            <a:r>
              <a:rPr lang="de-CH" altLang="cs-CZ" sz="3000" b="1"/>
              <a:t>Seen from the shore, the treatment plant does not have to be an eyesore. </a:t>
            </a:r>
            <a:br>
              <a:rPr lang="de-CH" altLang="cs-CZ" sz="3000" b="1"/>
            </a:br>
            <a:r>
              <a:rPr lang="de-CH" altLang="cs-CZ" sz="3000" b="1"/>
              <a:t>A superstructure can be designed in multipurpose variations.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7725" y="325438"/>
            <a:ext cx="7448550" cy="62071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338" name="Text Box 2"/>
          <p:cNvSpPr txBox="1">
            <a:spLocks noChangeArrowheads="1"/>
          </p:cNvSpPr>
          <p:nvPr/>
        </p:nvSpPr>
        <p:spPr bwMode="auto">
          <a:xfrm>
            <a:off x="827088" y="333375"/>
            <a:ext cx="6985000" cy="1928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S Gothic"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S Gothic"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S Gothic"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S Gothic"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S Gothic"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S Gothic"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S Gothic"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S Gothic"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S Gothic" charset="-128"/>
              </a:defRPr>
            </a:lvl9pPr>
          </a:lstStyle>
          <a:p>
            <a:r>
              <a:rPr lang="de-CH" altLang="cs-CZ" sz="3000" b="1"/>
              <a:t>The superstructure over the operating hall roof may be constructed as a beacon or light tower. It could also be a coast guard or harbor police station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7725" y="325438"/>
            <a:ext cx="7448550" cy="62071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62" name="Text Box 2"/>
          <p:cNvSpPr txBox="1">
            <a:spLocks noChangeArrowheads="1"/>
          </p:cNvSpPr>
          <p:nvPr/>
        </p:nvSpPr>
        <p:spPr bwMode="auto">
          <a:xfrm>
            <a:off x="827088" y="115888"/>
            <a:ext cx="6337300" cy="193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S Gothic"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S Gothic"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S Gothic"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S Gothic"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S Gothic"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S Gothic"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S Gothic"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S Gothic"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S Gothic" charset="-128"/>
              </a:defRPr>
            </a:lvl9pPr>
          </a:lstStyle>
          <a:p>
            <a:r>
              <a:rPr lang="de-CH" altLang="cs-CZ" sz="3000" b="1"/>
              <a:t>This rendering suggests a marina (including a clubhouse or restaurant), with floating moles to moore yachts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913" y="441325"/>
            <a:ext cx="8161337" cy="61198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386" name="Rectangle 2"/>
          <p:cNvSpPr>
            <a:spLocks noChangeArrowheads="1"/>
          </p:cNvSpPr>
          <p:nvPr/>
        </p:nvSpPr>
        <p:spPr bwMode="auto">
          <a:xfrm>
            <a:off x="539750" y="641350"/>
            <a:ext cx="7920038" cy="435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S Gothic"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S Gothic"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S Gothic"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S Gothic"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S Gothic"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S Gothic"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S Gothic"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S Gothic"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S Gothic" charset="-128"/>
              </a:defRPr>
            </a:lvl9pPr>
          </a:lstStyle>
          <a:p>
            <a:r>
              <a:rPr lang="en-US" altLang="cs-CZ" sz="2800" b="1"/>
              <a:t>The Floating Waste Water Treatment Plant would be anchored a suitable distance from the city or village it serves within a protected bay, or behind and existing or specially constructed breakwater, or in a lake.</a:t>
            </a:r>
          </a:p>
          <a:p>
            <a:endParaRPr lang="en-US" altLang="cs-CZ" sz="2800" b="1">
              <a:cs typeface="Arial" charset="0"/>
            </a:endParaRPr>
          </a:p>
          <a:p>
            <a:pPr eaLnBrk="0" hangingPunct="0"/>
            <a:r>
              <a:rPr lang="en-US" altLang="cs-CZ" sz="2800" b="1"/>
              <a:t>Compared to the construction of a land-based treatment plant, a floating wastewater treatment plant eliminates many time and procedural problems, and offers significant advantages.</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773238"/>
            <a:ext cx="8642350" cy="48275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410" name="Rectangle 2"/>
          <p:cNvSpPr>
            <a:spLocks noChangeArrowheads="1"/>
          </p:cNvSpPr>
          <p:nvPr/>
        </p:nvSpPr>
        <p:spPr bwMode="auto">
          <a:xfrm>
            <a:off x="250825" y="382588"/>
            <a:ext cx="8642350" cy="1190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S Gothic"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S Gothic"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S Gothic"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S Gothic"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S Gothic"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S Gothic"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S Gothic"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S Gothic"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S Gothic" charset="-128"/>
              </a:defRPr>
            </a:lvl9pPr>
          </a:lstStyle>
          <a:p>
            <a:r>
              <a:rPr lang="en-US" altLang="cs-CZ" sz="2400" b="1"/>
              <a:t>No land based construction costs; is thus more economical.   </a:t>
            </a:r>
          </a:p>
          <a:p>
            <a:r>
              <a:rPr lang="en-US" altLang="cs-CZ" sz="2400" b="1"/>
              <a:t>No land appropriation; freeing space for other development.   </a:t>
            </a:r>
          </a:p>
          <a:p>
            <a:r>
              <a:rPr lang="en-US" altLang="cs-CZ" sz="2400" b="1"/>
              <a:t>Fast installation; mainly pre-fabricated at an industrial facility. </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700213"/>
            <a:ext cx="8677275" cy="48371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434" name="Text Box 2"/>
          <p:cNvSpPr txBox="1">
            <a:spLocks noChangeArrowheads="1"/>
          </p:cNvSpPr>
          <p:nvPr/>
        </p:nvSpPr>
        <p:spPr bwMode="auto">
          <a:xfrm>
            <a:off x="323850" y="173038"/>
            <a:ext cx="8640763" cy="1462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S Gothic"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S Gothic"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S Gothic"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S Gothic"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S Gothic"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S Gothic"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S Gothic"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S Gothic"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S Gothic" charset="-128"/>
              </a:defRPr>
            </a:lvl9pPr>
          </a:lstStyle>
          <a:p>
            <a:r>
              <a:rPr lang="en-US" altLang="cs-CZ" sz="3000" b="1"/>
              <a:t>The plant can be hooked to any existing canal system in a matter of days and can start to treat the sewage that otherwise is dumped in the costal waters.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628775"/>
            <a:ext cx="8605838" cy="49180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458" name="Text Box 2"/>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S Gothic"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S Gothic"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S Gothic"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S Gothic"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S Gothic"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S Gothic"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S Gothic"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S Gothic"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S Gothic" charset="-128"/>
              </a:defRPr>
            </a:lvl9pPr>
          </a:lstStyle>
          <a:p>
            <a:pPr algn="ctr"/>
            <a:r>
              <a:rPr lang="de-CH" altLang="cs-CZ" sz="3000" b="1"/>
              <a:t>Floating Waste Water Treatment Plant For 5‘000 Residents  - Basic Module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3875" y="333375"/>
            <a:ext cx="5921375" cy="62722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48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333375"/>
            <a:ext cx="2806700" cy="16605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483" name="Text Box 3"/>
          <p:cNvSpPr txBox="1">
            <a:spLocks noChangeArrowheads="1"/>
          </p:cNvSpPr>
          <p:nvPr/>
        </p:nvSpPr>
        <p:spPr bwMode="auto">
          <a:xfrm>
            <a:off x="107950" y="2060575"/>
            <a:ext cx="2879725" cy="4230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000000"/>
                </a:solidFill>
                <a:latin typeface="Calibri" pitchFamily="32" charset="0"/>
                <a:ea typeface="MS Gothic" charset="-128"/>
              </a:defRPr>
            </a:lvl1pPr>
            <a:lvl2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000000"/>
                </a:solidFill>
                <a:latin typeface="Calibri" pitchFamily="32" charset="0"/>
                <a:ea typeface="MS Gothic" charset="-128"/>
              </a:defRPr>
            </a:lvl2pPr>
            <a:lvl3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000000"/>
                </a:solidFill>
                <a:latin typeface="Calibri" pitchFamily="32" charset="0"/>
                <a:ea typeface="MS Gothic" charset="-128"/>
              </a:defRPr>
            </a:lvl3pPr>
            <a:lvl4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000000"/>
                </a:solidFill>
                <a:latin typeface="Calibri" pitchFamily="32" charset="0"/>
                <a:ea typeface="MS Gothic" charset="-128"/>
              </a:defRPr>
            </a:lvl4pPr>
            <a:lvl5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000000"/>
                </a:solidFill>
                <a:latin typeface="Calibri" pitchFamily="32" charset="0"/>
                <a:ea typeface="MS Gothic" charset="-128"/>
              </a:defRPr>
            </a:lvl5pPr>
            <a:lvl6pPr marL="2514600" indent="-228600" defTabSz="449263" fontAlgn="base">
              <a:spcBef>
                <a:spcPct val="0"/>
              </a:spcBef>
              <a:spcAft>
                <a:spcPct val="0"/>
              </a:spcAft>
              <a:buClr>
                <a:srgbClr val="000000"/>
              </a:buClr>
              <a:buSzPct val="100000"/>
              <a:buFont typeface="Times New Roman" pitchFamily="16"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000000"/>
                </a:solidFill>
                <a:latin typeface="Calibri" pitchFamily="32" charset="0"/>
                <a:ea typeface="MS Gothic" charset="-128"/>
              </a:defRPr>
            </a:lvl6pPr>
            <a:lvl7pPr marL="2971800" indent="-228600" defTabSz="449263" fontAlgn="base">
              <a:spcBef>
                <a:spcPct val="0"/>
              </a:spcBef>
              <a:spcAft>
                <a:spcPct val="0"/>
              </a:spcAft>
              <a:buClr>
                <a:srgbClr val="000000"/>
              </a:buClr>
              <a:buSzPct val="100000"/>
              <a:buFont typeface="Times New Roman" pitchFamily="16"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000000"/>
                </a:solidFill>
                <a:latin typeface="Calibri" pitchFamily="32" charset="0"/>
                <a:ea typeface="MS Gothic" charset="-128"/>
              </a:defRPr>
            </a:lvl7pPr>
            <a:lvl8pPr marL="3429000" indent="-228600" defTabSz="449263" fontAlgn="base">
              <a:spcBef>
                <a:spcPct val="0"/>
              </a:spcBef>
              <a:spcAft>
                <a:spcPct val="0"/>
              </a:spcAft>
              <a:buClr>
                <a:srgbClr val="000000"/>
              </a:buClr>
              <a:buSzPct val="100000"/>
              <a:buFont typeface="Times New Roman" pitchFamily="16"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000000"/>
                </a:solidFill>
                <a:latin typeface="Calibri" pitchFamily="32" charset="0"/>
                <a:ea typeface="MS Gothic" charset="-128"/>
              </a:defRPr>
            </a:lvl8pPr>
            <a:lvl9pPr marL="3886200" indent="-228600" defTabSz="449263" fontAlgn="base">
              <a:spcBef>
                <a:spcPct val="0"/>
              </a:spcBef>
              <a:spcAft>
                <a:spcPct val="0"/>
              </a:spcAft>
              <a:buClr>
                <a:srgbClr val="000000"/>
              </a:buClr>
              <a:buSzPct val="100000"/>
              <a:buFont typeface="Times New Roman" pitchFamily="16"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000000"/>
                </a:solidFill>
                <a:latin typeface="Calibri" pitchFamily="32" charset="0"/>
                <a:ea typeface="MS Gothic" charset="-128"/>
              </a:defRPr>
            </a:lvl9pPr>
          </a:lstStyle>
          <a:p>
            <a:r>
              <a:rPr lang="de-CH" altLang="cs-CZ" sz="1600"/>
              <a:t>01  Mechanical rough separation</a:t>
            </a:r>
          </a:p>
          <a:p>
            <a:r>
              <a:rPr lang="de-CH" altLang="cs-CZ" sz="1600"/>
              <a:t>02  Contactor  tank</a:t>
            </a:r>
          </a:p>
          <a:p>
            <a:r>
              <a:rPr lang="de-CH" altLang="cs-CZ" sz="1600"/>
              <a:t>03  Denitrification tank</a:t>
            </a:r>
          </a:p>
          <a:p>
            <a:r>
              <a:rPr lang="de-CH" altLang="cs-CZ" sz="1600"/>
              <a:t>04  Nitrification tank</a:t>
            </a:r>
          </a:p>
          <a:p>
            <a:r>
              <a:rPr lang="de-CH" altLang="cs-CZ" sz="1600"/>
              <a:t>05  Settling-up tank</a:t>
            </a:r>
          </a:p>
          <a:p>
            <a:r>
              <a:rPr lang="de-CH" altLang="cs-CZ" sz="1600"/>
              <a:t>06  Sludge storage tank</a:t>
            </a:r>
          </a:p>
          <a:p>
            <a:r>
              <a:rPr lang="de-CH" altLang="cs-CZ" sz="1600"/>
              <a:t>07  Homogenisation tank</a:t>
            </a:r>
          </a:p>
          <a:p>
            <a:r>
              <a:rPr lang="de-CH" altLang="cs-CZ" sz="1600"/>
              <a:t>10  Overflow well</a:t>
            </a:r>
          </a:p>
          <a:p>
            <a:r>
              <a:rPr lang="de-CH" altLang="cs-CZ" sz="1600"/>
              <a:t>11  Drum filter</a:t>
            </a:r>
          </a:p>
          <a:p>
            <a:r>
              <a:rPr lang="de-CH" altLang="cs-CZ" sz="1600"/>
              <a:t>12  Containers</a:t>
            </a:r>
          </a:p>
          <a:p>
            <a:r>
              <a:rPr lang="de-CH" altLang="cs-CZ" sz="1600"/>
              <a:t>13  Lifting equipment for mixers </a:t>
            </a:r>
          </a:p>
          <a:p>
            <a:r>
              <a:rPr lang="de-CH" altLang="cs-CZ" sz="1600"/>
              <a:t>14  Crane, 3.2 metric tons</a:t>
            </a:r>
          </a:p>
          <a:p>
            <a:r>
              <a:rPr lang="de-CH" altLang="cs-CZ" sz="1600"/>
              <a:t>15  Crane, 1.0 ton</a:t>
            </a:r>
          </a:p>
          <a:p>
            <a:r>
              <a:rPr lang="de-CH" altLang="cs-CZ" sz="1600"/>
              <a:t>20  Operator‘s cabin</a:t>
            </a:r>
          </a:p>
          <a:p>
            <a:pPr>
              <a:buFont typeface="Times New Roman" pitchFamily="16" charset="0"/>
              <a:buAutoNum type="arabicPlain"/>
            </a:pPr>
            <a:r>
              <a:rPr lang="de-CH" altLang="cs-CZ" sz="1600"/>
              <a:t>Lower deck entrance</a:t>
            </a:r>
          </a:p>
          <a:p>
            <a:pPr>
              <a:buClrTx/>
              <a:buSzTx/>
              <a:buFontTx/>
              <a:buNone/>
            </a:pPr>
            <a:endParaRPr lang="de-CH" altLang="cs-CZ" sz="160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113" y="333375"/>
            <a:ext cx="5913437" cy="62642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150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333375"/>
            <a:ext cx="2808287" cy="16605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507" name="Text Box 3"/>
          <p:cNvSpPr txBox="1">
            <a:spLocks noChangeArrowheads="1"/>
          </p:cNvSpPr>
          <p:nvPr/>
        </p:nvSpPr>
        <p:spPr bwMode="auto">
          <a:xfrm>
            <a:off x="107950" y="2060575"/>
            <a:ext cx="2951163" cy="4718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000000"/>
                </a:solidFill>
                <a:latin typeface="Calibri" pitchFamily="32" charset="0"/>
                <a:ea typeface="MS Gothic" charset="-128"/>
              </a:defRPr>
            </a:lvl1pPr>
            <a:lvl2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000000"/>
                </a:solidFill>
                <a:latin typeface="Calibri" pitchFamily="32" charset="0"/>
                <a:ea typeface="MS Gothic" charset="-128"/>
              </a:defRPr>
            </a:lvl2pPr>
            <a:lvl3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000000"/>
                </a:solidFill>
                <a:latin typeface="Calibri" pitchFamily="32" charset="0"/>
                <a:ea typeface="MS Gothic" charset="-128"/>
              </a:defRPr>
            </a:lvl3pPr>
            <a:lvl4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000000"/>
                </a:solidFill>
                <a:latin typeface="Calibri" pitchFamily="32" charset="0"/>
                <a:ea typeface="MS Gothic" charset="-128"/>
              </a:defRPr>
            </a:lvl4pPr>
            <a:lvl5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000000"/>
                </a:solidFill>
                <a:latin typeface="Calibri" pitchFamily="32" charset="0"/>
                <a:ea typeface="MS Gothic" charset="-128"/>
              </a:defRPr>
            </a:lvl5pPr>
            <a:lvl6pPr marL="2514600" indent="-228600" defTabSz="449263" fontAlgn="base">
              <a:spcBef>
                <a:spcPct val="0"/>
              </a:spcBef>
              <a:spcAft>
                <a:spcPct val="0"/>
              </a:spcAft>
              <a:buClr>
                <a:srgbClr val="000000"/>
              </a:buClr>
              <a:buSzPct val="100000"/>
              <a:buFont typeface="Times New Roman" pitchFamily="16"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000000"/>
                </a:solidFill>
                <a:latin typeface="Calibri" pitchFamily="32" charset="0"/>
                <a:ea typeface="MS Gothic" charset="-128"/>
              </a:defRPr>
            </a:lvl6pPr>
            <a:lvl7pPr marL="2971800" indent="-228600" defTabSz="449263" fontAlgn="base">
              <a:spcBef>
                <a:spcPct val="0"/>
              </a:spcBef>
              <a:spcAft>
                <a:spcPct val="0"/>
              </a:spcAft>
              <a:buClr>
                <a:srgbClr val="000000"/>
              </a:buClr>
              <a:buSzPct val="100000"/>
              <a:buFont typeface="Times New Roman" pitchFamily="16"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000000"/>
                </a:solidFill>
                <a:latin typeface="Calibri" pitchFamily="32" charset="0"/>
                <a:ea typeface="MS Gothic" charset="-128"/>
              </a:defRPr>
            </a:lvl7pPr>
            <a:lvl8pPr marL="3429000" indent="-228600" defTabSz="449263" fontAlgn="base">
              <a:spcBef>
                <a:spcPct val="0"/>
              </a:spcBef>
              <a:spcAft>
                <a:spcPct val="0"/>
              </a:spcAft>
              <a:buClr>
                <a:srgbClr val="000000"/>
              </a:buClr>
              <a:buSzPct val="100000"/>
              <a:buFont typeface="Times New Roman" pitchFamily="16"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000000"/>
                </a:solidFill>
                <a:latin typeface="Calibri" pitchFamily="32" charset="0"/>
                <a:ea typeface="MS Gothic" charset="-128"/>
              </a:defRPr>
            </a:lvl8pPr>
            <a:lvl9pPr marL="3886200" indent="-228600" defTabSz="449263" fontAlgn="base">
              <a:spcBef>
                <a:spcPct val="0"/>
              </a:spcBef>
              <a:spcAft>
                <a:spcPct val="0"/>
              </a:spcAft>
              <a:buClr>
                <a:srgbClr val="000000"/>
              </a:buClr>
              <a:buSzPct val="100000"/>
              <a:buFont typeface="Times New Roman" pitchFamily="16"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000000"/>
                </a:solidFill>
                <a:latin typeface="Calibri" pitchFamily="32" charset="0"/>
                <a:ea typeface="MS Gothic" charset="-128"/>
              </a:defRPr>
            </a:lvl9pPr>
          </a:lstStyle>
          <a:p>
            <a:r>
              <a:rPr lang="de-CH" altLang="cs-CZ" sz="1600"/>
              <a:t>02  Contactor  tank</a:t>
            </a:r>
          </a:p>
          <a:p>
            <a:r>
              <a:rPr lang="de-CH" altLang="cs-CZ" sz="1600"/>
              <a:t>08  Mechanical sludge pressing </a:t>
            </a:r>
          </a:p>
          <a:p>
            <a:r>
              <a:rPr lang="de-CH" altLang="cs-CZ" sz="1600"/>
              <a:t>16  Gensets</a:t>
            </a:r>
          </a:p>
          <a:p>
            <a:r>
              <a:rPr lang="de-CH" altLang="cs-CZ" sz="1600"/>
              <a:t>17  Main switchboard</a:t>
            </a:r>
          </a:p>
          <a:p>
            <a:r>
              <a:rPr lang="de-CH" altLang="cs-CZ" sz="1600"/>
              <a:t>18  Storage batteries</a:t>
            </a:r>
          </a:p>
          <a:p>
            <a:r>
              <a:rPr lang="de-CH" altLang="cs-CZ" sz="1600"/>
              <a:t>19  Workshop</a:t>
            </a:r>
          </a:p>
          <a:p>
            <a:r>
              <a:rPr lang="de-CH" altLang="cs-CZ" sz="1600"/>
              <a:t>22  Drinking water reservoir</a:t>
            </a:r>
          </a:p>
          <a:p>
            <a:r>
              <a:rPr lang="de-CH" altLang="cs-CZ" sz="1600"/>
              <a:t>23  Diesel oil storage tank</a:t>
            </a:r>
          </a:p>
          <a:p>
            <a:r>
              <a:rPr lang="de-CH" altLang="cs-CZ" sz="1600"/>
              <a:t>24  Lubrication oil storage tank</a:t>
            </a:r>
          </a:p>
          <a:p>
            <a:r>
              <a:rPr lang="de-CH" altLang="cs-CZ" sz="1600"/>
              <a:t>25  Diesel oil operation tank</a:t>
            </a:r>
          </a:p>
          <a:p>
            <a:r>
              <a:rPr lang="de-CH" altLang="cs-CZ" sz="1600"/>
              <a:t>26  Lubrication oil operation tank</a:t>
            </a:r>
          </a:p>
          <a:p>
            <a:r>
              <a:rPr lang="de-CH" altLang="cs-CZ" sz="1600"/>
              <a:t>27  Expansion cooling tank</a:t>
            </a:r>
          </a:p>
          <a:p>
            <a:r>
              <a:rPr lang="de-CH" altLang="cs-CZ" sz="1600"/>
              <a:t>28  Drainage water and machine sludge tank</a:t>
            </a:r>
          </a:p>
          <a:p>
            <a:pPr>
              <a:buFont typeface="Times New Roman" pitchFamily="16" charset="0"/>
              <a:buAutoNum type="arabicPlain"/>
            </a:pPr>
            <a:r>
              <a:rPr lang="de-CH" altLang="cs-CZ" sz="1600"/>
              <a:t>Waste oil storage tank</a:t>
            </a:r>
          </a:p>
          <a:p>
            <a:pPr>
              <a:buFont typeface="Times New Roman" pitchFamily="16" charset="0"/>
              <a:buAutoNum type="arabicPlain"/>
            </a:pPr>
            <a:r>
              <a:rPr lang="de-CH" altLang="cs-CZ" sz="1600"/>
              <a:t>Diesel oil purification</a:t>
            </a:r>
          </a:p>
          <a:p>
            <a:pPr>
              <a:buFont typeface="Times New Roman" pitchFamily="16" charset="0"/>
              <a:buAutoNum type="arabicPlain"/>
            </a:pPr>
            <a:r>
              <a:rPr lang="de-CH" altLang="cs-CZ" sz="1600"/>
              <a:t>Fecal sump</a:t>
            </a:r>
          </a:p>
          <a:p>
            <a:pPr>
              <a:buFont typeface="Times New Roman" pitchFamily="16" charset="0"/>
              <a:buAutoNum type="arabicPlain"/>
            </a:pPr>
            <a:r>
              <a:rPr lang="de-CH" altLang="cs-CZ" sz="1600"/>
              <a:t>Chemical treatment</a:t>
            </a:r>
          </a:p>
          <a:p>
            <a:pPr>
              <a:buClrTx/>
              <a:buSzTx/>
              <a:buFontTx/>
              <a:buNone/>
            </a:pPr>
            <a:endParaRPr lang="de-CH" altLang="cs-CZ" sz="160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260350"/>
            <a:ext cx="2032000" cy="20701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098" name="Text Box 2"/>
          <p:cNvSpPr txBox="1">
            <a:spLocks noChangeArrowheads="1"/>
          </p:cNvSpPr>
          <p:nvPr/>
        </p:nvSpPr>
        <p:spPr bwMode="auto">
          <a:xfrm>
            <a:off x="323850" y="2420938"/>
            <a:ext cx="8569325" cy="4032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pitchFamily="32" charset="0"/>
                <a:ea typeface="MS Gothic" charset="-128"/>
              </a:defRPr>
            </a:lvl1pPr>
            <a:lvl2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pitchFamily="32" charset="0"/>
                <a:ea typeface="MS Gothic" charset="-128"/>
              </a:defRPr>
            </a:lvl2pPr>
            <a:lvl3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pitchFamily="32" charset="0"/>
                <a:ea typeface="MS Gothic" charset="-128"/>
              </a:defRPr>
            </a:lvl3pPr>
            <a:lvl4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pitchFamily="32" charset="0"/>
                <a:ea typeface="MS Gothic" charset="-128"/>
              </a:defRPr>
            </a:lvl4pPr>
            <a:lvl5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pitchFamily="32" charset="0"/>
                <a:ea typeface="MS Gothic" charset="-128"/>
              </a:defRPr>
            </a:lvl5pPr>
            <a:lvl6pPr marL="2514600" indent="-228600" defTabSz="449263" fontAlgn="base">
              <a:spcBef>
                <a:spcPct val="0"/>
              </a:spcBef>
              <a:spcAft>
                <a:spcPct val="0"/>
              </a:spcAft>
              <a:buClr>
                <a:srgbClr val="000000"/>
              </a:buClr>
              <a:buSzPct val="100000"/>
              <a:buFont typeface="Times New Roman" pitchFamily="16"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pitchFamily="32" charset="0"/>
                <a:ea typeface="MS Gothic" charset="-128"/>
              </a:defRPr>
            </a:lvl6pPr>
            <a:lvl7pPr marL="2971800" indent="-228600" defTabSz="449263" fontAlgn="base">
              <a:spcBef>
                <a:spcPct val="0"/>
              </a:spcBef>
              <a:spcAft>
                <a:spcPct val="0"/>
              </a:spcAft>
              <a:buClr>
                <a:srgbClr val="000000"/>
              </a:buClr>
              <a:buSzPct val="100000"/>
              <a:buFont typeface="Times New Roman" pitchFamily="16"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pitchFamily="32" charset="0"/>
                <a:ea typeface="MS Gothic" charset="-128"/>
              </a:defRPr>
            </a:lvl7pPr>
            <a:lvl8pPr marL="3429000" indent="-228600" defTabSz="449263" fontAlgn="base">
              <a:spcBef>
                <a:spcPct val="0"/>
              </a:spcBef>
              <a:spcAft>
                <a:spcPct val="0"/>
              </a:spcAft>
              <a:buClr>
                <a:srgbClr val="000000"/>
              </a:buClr>
              <a:buSzPct val="100000"/>
              <a:buFont typeface="Times New Roman" pitchFamily="16"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pitchFamily="32" charset="0"/>
                <a:ea typeface="MS Gothic" charset="-128"/>
              </a:defRPr>
            </a:lvl8pPr>
            <a:lvl9pPr marL="3886200" indent="-228600" defTabSz="449263" fontAlgn="base">
              <a:spcBef>
                <a:spcPct val="0"/>
              </a:spcBef>
              <a:spcAft>
                <a:spcPct val="0"/>
              </a:spcAft>
              <a:buClr>
                <a:srgbClr val="000000"/>
              </a:buClr>
              <a:buSzPct val="100000"/>
              <a:buFont typeface="Times New Roman" pitchFamily="16"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pitchFamily="32" charset="0"/>
                <a:ea typeface="MS Gothic" charset="-128"/>
              </a:defRPr>
            </a:lvl9pPr>
          </a:lstStyle>
          <a:p>
            <a:pPr>
              <a:spcBef>
                <a:spcPts val="750"/>
              </a:spcBef>
            </a:pPr>
            <a:r>
              <a:rPr lang="en-US" altLang="cs-CZ" sz="3000" b="1"/>
              <a:t>The greatest source of health problems is waterborne bacteria, viruses and parasites coming from raw sewage, infected feces and industrial biowaste that are not adequately sanitized before entering the water supply. </a:t>
            </a:r>
          </a:p>
          <a:p>
            <a:pPr>
              <a:spcBef>
                <a:spcPts val="750"/>
              </a:spcBef>
            </a:pPr>
            <a:endParaRPr lang="en-US" altLang="cs-CZ" sz="3000" b="1"/>
          </a:p>
          <a:p>
            <a:pPr>
              <a:spcBef>
                <a:spcPts val="750"/>
              </a:spcBef>
            </a:pPr>
            <a:r>
              <a:rPr lang="en-US" altLang="cs-CZ" sz="3000" b="1"/>
              <a:t>1.1 billion people lack access to safe water </a:t>
            </a:r>
          </a:p>
          <a:p>
            <a:pPr>
              <a:spcBef>
                <a:spcPts val="750"/>
              </a:spcBef>
            </a:pPr>
            <a:r>
              <a:rPr lang="en-US" altLang="cs-CZ" sz="3000" b="1"/>
              <a:t>2.6 billion people lack access to proper sanitation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Box 1"/>
          <p:cNvSpPr txBox="1">
            <a:spLocks noChangeArrowheads="1"/>
          </p:cNvSpPr>
          <p:nvPr/>
        </p:nvSpPr>
        <p:spPr bwMode="auto">
          <a:xfrm>
            <a:off x="323850" y="3284538"/>
            <a:ext cx="8351838" cy="1470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S Gothic"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S Gothic"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S Gothic"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S Gothic"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S Gothic"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S Gothic"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S Gothic"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S Gothic"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S Gothic" charset="-128"/>
              </a:defRPr>
            </a:lvl9pPr>
          </a:lstStyle>
          <a:p>
            <a:pPr algn="ctr"/>
            <a:r>
              <a:rPr lang="de-CH" altLang="cs-CZ" sz="3600" b="1">
                <a:solidFill>
                  <a:srgbClr val="7F7F7F"/>
                </a:solidFill>
              </a:rPr>
              <a:t>A Clear Solution For Troubled Water</a:t>
            </a:r>
          </a:p>
        </p:txBody>
      </p:sp>
      <p:sp>
        <p:nvSpPr>
          <p:cNvPr id="22530" name="Text Box 2"/>
          <p:cNvSpPr txBox="1">
            <a:spLocks noChangeArrowheads="1"/>
          </p:cNvSpPr>
          <p:nvPr/>
        </p:nvSpPr>
        <p:spPr bwMode="auto">
          <a:xfrm>
            <a:off x="250825" y="908050"/>
            <a:ext cx="8281988" cy="2520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S Gothic"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S Gothic"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S Gothic"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S Gothic"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S Gothic"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S Gothic"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S Gothic"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S Gothic"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S Gothic" charset="-128"/>
              </a:defRPr>
            </a:lvl9pPr>
          </a:lstStyle>
          <a:p>
            <a:pPr algn="ctr">
              <a:spcBef>
                <a:spcPts val="1200"/>
              </a:spcBef>
            </a:pPr>
            <a:r>
              <a:rPr lang="de-CH" altLang="cs-CZ" sz="4800" b="1"/>
              <a:t>THE </a:t>
            </a:r>
          </a:p>
          <a:p>
            <a:pPr algn="ctr">
              <a:spcBef>
                <a:spcPts val="1200"/>
              </a:spcBef>
            </a:pPr>
            <a:r>
              <a:rPr lang="de-CH" altLang="cs-CZ" sz="4800" b="1"/>
              <a:t>FLOATING WASTE WATER TREATMENT PLANT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ext Box 1"/>
          <p:cNvSpPr txBox="1">
            <a:spLocks noChangeArrowheads="1"/>
          </p:cNvSpPr>
          <p:nvPr/>
        </p:nvSpPr>
        <p:spPr bwMode="auto">
          <a:xfrm>
            <a:off x="2987675" y="476250"/>
            <a:ext cx="5616575" cy="5649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pitchFamily="32" charset="0"/>
                <a:ea typeface="MS Gothic" charset="-128"/>
              </a:defRPr>
            </a:lvl1pPr>
            <a:lvl2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pitchFamily="32" charset="0"/>
                <a:ea typeface="MS Gothic" charset="-128"/>
              </a:defRPr>
            </a:lvl2pPr>
            <a:lvl3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pitchFamily="32" charset="0"/>
                <a:ea typeface="MS Gothic" charset="-128"/>
              </a:defRPr>
            </a:lvl3pPr>
            <a:lvl4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pitchFamily="32" charset="0"/>
                <a:ea typeface="MS Gothic" charset="-128"/>
              </a:defRPr>
            </a:lvl4pPr>
            <a:lvl5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pitchFamily="32" charset="0"/>
                <a:ea typeface="MS Gothic" charset="-128"/>
              </a:defRPr>
            </a:lvl5pPr>
            <a:lvl6pPr marL="2514600" indent="-228600" defTabSz="449263" fontAlgn="base">
              <a:spcBef>
                <a:spcPct val="0"/>
              </a:spcBef>
              <a:spcAft>
                <a:spcPct val="0"/>
              </a:spcAft>
              <a:buClr>
                <a:srgbClr val="000000"/>
              </a:buClr>
              <a:buSzPct val="100000"/>
              <a:buFont typeface="Times New Roman" pitchFamily="16"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pitchFamily="32" charset="0"/>
                <a:ea typeface="MS Gothic" charset="-128"/>
              </a:defRPr>
            </a:lvl6pPr>
            <a:lvl7pPr marL="2971800" indent="-228600" defTabSz="449263" fontAlgn="base">
              <a:spcBef>
                <a:spcPct val="0"/>
              </a:spcBef>
              <a:spcAft>
                <a:spcPct val="0"/>
              </a:spcAft>
              <a:buClr>
                <a:srgbClr val="000000"/>
              </a:buClr>
              <a:buSzPct val="100000"/>
              <a:buFont typeface="Times New Roman" pitchFamily="16"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pitchFamily="32" charset="0"/>
                <a:ea typeface="MS Gothic" charset="-128"/>
              </a:defRPr>
            </a:lvl7pPr>
            <a:lvl8pPr marL="3429000" indent="-228600" defTabSz="449263" fontAlgn="base">
              <a:spcBef>
                <a:spcPct val="0"/>
              </a:spcBef>
              <a:spcAft>
                <a:spcPct val="0"/>
              </a:spcAft>
              <a:buClr>
                <a:srgbClr val="000000"/>
              </a:buClr>
              <a:buSzPct val="100000"/>
              <a:buFont typeface="Times New Roman" pitchFamily="16"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pitchFamily="32" charset="0"/>
                <a:ea typeface="MS Gothic" charset="-128"/>
              </a:defRPr>
            </a:lvl8pPr>
            <a:lvl9pPr marL="3886200" indent="-228600" defTabSz="449263" fontAlgn="base">
              <a:spcBef>
                <a:spcPct val="0"/>
              </a:spcBef>
              <a:spcAft>
                <a:spcPct val="0"/>
              </a:spcAft>
              <a:buClr>
                <a:srgbClr val="000000"/>
              </a:buClr>
              <a:buSzPct val="100000"/>
              <a:buFont typeface="Times New Roman" pitchFamily="16"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pitchFamily="32" charset="0"/>
                <a:ea typeface="MS Gothic" charset="-128"/>
              </a:defRPr>
            </a:lvl9pPr>
          </a:lstStyle>
          <a:p>
            <a:pPr>
              <a:lnSpc>
                <a:spcPct val="90000"/>
              </a:lnSpc>
              <a:spcBef>
                <a:spcPts val="750"/>
              </a:spcBef>
            </a:pPr>
            <a:r>
              <a:rPr lang="en-US" altLang="cs-CZ" sz="3000" b="1"/>
              <a:t>Sewage represents a severe threat to human health and to the marine environment.</a:t>
            </a:r>
          </a:p>
          <a:p>
            <a:pPr>
              <a:lnSpc>
                <a:spcPct val="90000"/>
              </a:lnSpc>
              <a:spcBef>
                <a:spcPts val="750"/>
              </a:spcBef>
            </a:pPr>
            <a:endParaRPr lang="en-US" altLang="cs-CZ" sz="3000" b="1"/>
          </a:p>
          <a:p>
            <a:pPr>
              <a:lnSpc>
                <a:spcPct val="90000"/>
              </a:lnSpc>
              <a:spcBef>
                <a:spcPts val="750"/>
              </a:spcBef>
            </a:pPr>
            <a:r>
              <a:rPr lang="en-US" altLang="cs-CZ" sz="3000" b="1"/>
              <a:t>It can make beaches potentially hazardous to all forms of life.</a:t>
            </a:r>
          </a:p>
          <a:p>
            <a:pPr>
              <a:lnSpc>
                <a:spcPct val="90000"/>
              </a:lnSpc>
              <a:spcBef>
                <a:spcPts val="750"/>
              </a:spcBef>
            </a:pPr>
            <a:r>
              <a:rPr lang="en-US" altLang="cs-CZ" sz="3000" b="1"/>
              <a:t> </a:t>
            </a:r>
          </a:p>
          <a:p>
            <a:pPr>
              <a:lnSpc>
                <a:spcPct val="90000"/>
              </a:lnSpc>
              <a:spcBef>
                <a:spcPts val="750"/>
              </a:spcBef>
            </a:pPr>
            <a:r>
              <a:rPr lang="en-US" altLang="cs-CZ" sz="3000" b="1"/>
              <a:t>It often contains harmful chemicals, contiminants, disease-causing bacteria and viruses, and dissolved material and solid matter.</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620713"/>
            <a:ext cx="2447925" cy="47577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260350"/>
            <a:ext cx="8424862" cy="63182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46" name="Text Box 2"/>
          <p:cNvSpPr txBox="1">
            <a:spLocks noChangeArrowheads="1"/>
          </p:cNvSpPr>
          <p:nvPr/>
        </p:nvSpPr>
        <p:spPr bwMode="auto">
          <a:xfrm>
            <a:off x="395288" y="260350"/>
            <a:ext cx="8424862" cy="5865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Calibri" pitchFamily="32" charset="0"/>
                <a:ea typeface="MS Gothic" charset="-128"/>
              </a:defRPr>
            </a:lvl1pPr>
            <a:lvl2pPr>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Calibri" pitchFamily="32" charset="0"/>
                <a:ea typeface="MS Gothic" charset="-128"/>
              </a:defRPr>
            </a:lvl2pPr>
            <a:lvl3pPr>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Calibri" pitchFamily="32" charset="0"/>
                <a:ea typeface="MS Gothic" charset="-128"/>
              </a:defRPr>
            </a:lvl3pPr>
            <a:lvl4pPr>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Calibri" pitchFamily="32" charset="0"/>
                <a:ea typeface="MS Gothic" charset="-128"/>
              </a:defRPr>
            </a:lvl4pPr>
            <a:lvl5pPr>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Calibri" pitchFamily="32" charset="0"/>
                <a:ea typeface="MS Gothic" charset="-128"/>
              </a:defRPr>
            </a:lvl5pPr>
            <a:lvl6pPr marL="2514600" indent="-228600" defTabSz="449263" fontAlgn="base">
              <a:spcBef>
                <a:spcPct val="0"/>
              </a:spcBef>
              <a:spcAft>
                <a:spcPct val="0"/>
              </a:spcAft>
              <a:buClr>
                <a:srgbClr val="000000"/>
              </a:buClr>
              <a:buSzPct val="100000"/>
              <a:buFont typeface="Times New Roman" pitchFamily="16" charset="0"/>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Calibri" pitchFamily="32" charset="0"/>
                <a:ea typeface="MS Gothic" charset="-128"/>
              </a:defRPr>
            </a:lvl6pPr>
            <a:lvl7pPr marL="2971800" indent="-228600" defTabSz="449263" fontAlgn="base">
              <a:spcBef>
                <a:spcPct val="0"/>
              </a:spcBef>
              <a:spcAft>
                <a:spcPct val="0"/>
              </a:spcAft>
              <a:buClr>
                <a:srgbClr val="000000"/>
              </a:buClr>
              <a:buSzPct val="100000"/>
              <a:buFont typeface="Times New Roman" pitchFamily="16" charset="0"/>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Calibri" pitchFamily="32" charset="0"/>
                <a:ea typeface="MS Gothic" charset="-128"/>
              </a:defRPr>
            </a:lvl7pPr>
            <a:lvl8pPr marL="3429000" indent="-228600" defTabSz="449263" fontAlgn="base">
              <a:spcBef>
                <a:spcPct val="0"/>
              </a:spcBef>
              <a:spcAft>
                <a:spcPct val="0"/>
              </a:spcAft>
              <a:buClr>
                <a:srgbClr val="000000"/>
              </a:buClr>
              <a:buSzPct val="100000"/>
              <a:buFont typeface="Times New Roman" pitchFamily="16" charset="0"/>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Calibri" pitchFamily="32" charset="0"/>
                <a:ea typeface="MS Gothic" charset="-128"/>
              </a:defRPr>
            </a:lvl8pPr>
            <a:lvl9pPr marL="3886200" indent="-228600" defTabSz="449263" fontAlgn="base">
              <a:spcBef>
                <a:spcPct val="0"/>
              </a:spcBef>
              <a:spcAft>
                <a:spcPct val="0"/>
              </a:spcAft>
              <a:buClr>
                <a:srgbClr val="000000"/>
              </a:buClr>
              <a:buSzPct val="100000"/>
              <a:buFont typeface="Times New Roman" pitchFamily="16" charset="0"/>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Calibri" pitchFamily="32" charset="0"/>
                <a:ea typeface="MS Gothic" charset="-128"/>
              </a:defRPr>
            </a:lvl9pPr>
          </a:lstStyle>
          <a:p>
            <a:pPr>
              <a:spcBef>
                <a:spcPts val="750"/>
              </a:spcBef>
            </a:pPr>
            <a:r>
              <a:rPr lang="en-US" altLang="cs-CZ" sz="3000" b="1"/>
              <a:t>More than half of the world’s population lives within a 100 km or 60 miles distance from the coast. Coastal populations continue to grow. So do sanitary concerns.</a:t>
            </a:r>
          </a:p>
          <a:p>
            <a:pPr>
              <a:spcBef>
                <a:spcPts val="750"/>
              </a:spcBef>
            </a:pPr>
            <a:r>
              <a:rPr lang="en-US" altLang="cs-CZ" sz="3000" b="1"/>
              <a:t> </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260350"/>
            <a:ext cx="8424862" cy="63182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0" name="Text Box 2"/>
          <p:cNvSpPr txBox="1">
            <a:spLocks noChangeArrowheads="1"/>
          </p:cNvSpPr>
          <p:nvPr/>
        </p:nvSpPr>
        <p:spPr bwMode="auto">
          <a:xfrm>
            <a:off x="395288" y="260350"/>
            <a:ext cx="8424862" cy="5865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Calibri" pitchFamily="32" charset="0"/>
                <a:ea typeface="MS Gothic" charset="-128"/>
              </a:defRPr>
            </a:lvl1pPr>
            <a:lvl2pPr>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Calibri" pitchFamily="32" charset="0"/>
                <a:ea typeface="MS Gothic" charset="-128"/>
              </a:defRPr>
            </a:lvl2pPr>
            <a:lvl3pPr>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Calibri" pitchFamily="32" charset="0"/>
                <a:ea typeface="MS Gothic" charset="-128"/>
              </a:defRPr>
            </a:lvl3pPr>
            <a:lvl4pPr>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Calibri" pitchFamily="32" charset="0"/>
                <a:ea typeface="MS Gothic" charset="-128"/>
              </a:defRPr>
            </a:lvl4pPr>
            <a:lvl5pPr>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Calibri" pitchFamily="32" charset="0"/>
                <a:ea typeface="MS Gothic" charset="-128"/>
              </a:defRPr>
            </a:lvl5pPr>
            <a:lvl6pPr marL="2514600" indent="-228600" defTabSz="449263" fontAlgn="base">
              <a:spcBef>
                <a:spcPct val="0"/>
              </a:spcBef>
              <a:spcAft>
                <a:spcPct val="0"/>
              </a:spcAft>
              <a:buClr>
                <a:srgbClr val="000000"/>
              </a:buClr>
              <a:buSzPct val="100000"/>
              <a:buFont typeface="Times New Roman" pitchFamily="16" charset="0"/>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Calibri" pitchFamily="32" charset="0"/>
                <a:ea typeface="MS Gothic" charset="-128"/>
              </a:defRPr>
            </a:lvl6pPr>
            <a:lvl7pPr marL="2971800" indent="-228600" defTabSz="449263" fontAlgn="base">
              <a:spcBef>
                <a:spcPct val="0"/>
              </a:spcBef>
              <a:spcAft>
                <a:spcPct val="0"/>
              </a:spcAft>
              <a:buClr>
                <a:srgbClr val="000000"/>
              </a:buClr>
              <a:buSzPct val="100000"/>
              <a:buFont typeface="Times New Roman" pitchFamily="16" charset="0"/>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Calibri" pitchFamily="32" charset="0"/>
                <a:ea typeface="MS Gothic" charset="-128"/>
              </a:defRPr>
            </a:lvl7pPr>
            <a:lvl8pPr marL="3429000" indent="-228600" defTabSz="449263" fontAlgn="base">
              <a:spcBef>
                <a:spcPct val="0"/>
              </a:spcBef>
              <a:spcAft>
                <a:spcPct val="0"/>
              </a:spcAft>
              <a:buClr>
                <a:srgbClr val="000000"/>
              </a:buClr>
              <a:buSzPct val="100000"/>
              <a:buFont typeface="Times New Roman" pitchFamily="16" charset="0"/>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Calibri" pitchFamily="32" charset="0"/>
                <a:ea typeface="MS Gothic" charset="-128"/>
              </a:defRPr>
            </a:lvl8pPr>
            <a:lvl9pPr marL="3886200" indent="-228600" defTabSz="449263" fontAlgn="base">
              <a:spcBef>
                <a:spcPct val="0"/>
              </a:spcBef>
              <a:spcAft>
                <a:spcPct val="0"/>
              </a:spcAft>
              <a:buClr>
                <a:srgbClr val="000000"/>
              </a:buClr>
              <a:buSzPct val="100000"/>
              <a:buFont typeface="Times New Roman" pitchFamily="16" charset="0"/>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Calibri" pitchFamily="32" charset="0"/>
                <a:ea typeface="MS Gothic" charset="-128"/>
              </a:defRPr>
            </a:lvl9pPr>
          </a:lstStyle>
          <a:p>
            <a:pPr>
              <a:spcBef>
                <a:spcPts val="750"/>
              </a:spcBef>
            </a:pPr>
            <a:r>
              <a:rPr lang="en-US" altLang="cs-CZ" sz="3000" b="1"/>
              <a:t>In most coastal areas where cities and towns are located, every available square meter of land area is used. Available sites for land based treatment facilities is limited .</a:t>
            </a:r>
          </a:p>
          <a:p>
            <a:pPr>
              <a:spcBef>
                <a:spcPts val="750"/>
              </a:spcBef>
            </a:pPr>
            <a:endParaRPr lang="en-US" altLang="cs-CZ" sz="3000" b="1"/>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83032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247650"/>
            <a:ext cx="8477250" cy="6350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18" name="Rectangle 2"/>
          <p:cNvSpPr>
            <a:spLocks noChangeArrowheads="1"/>
          </p:cNvSpPr>
          <p:nvPr/>
        </p:nvSpPr>
        <p:spPr bwMode="auto">
          <a:xfrm>
            <a:off x="179388" y="188913"/>
            <a:ext cx="8785225" cy="2865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S Gothic"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S Gothic"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S Gothic"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S Gothic"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S Gothic"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S Gothic"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S Gothic"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S Gothic"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S Gothic" charset="-128"/>
              </a:defRPr>
            </a:lvl9pPr>
          </a:lstStyle>
          <a:p>
            <a:r>
              <a:rPr lang="en-US" altLang="cs-CZ" sz="3000" b="1"/>
              <a:t>The question is not what to do with the wastewater.    </a:t>
            </a:r>
          </a:p>
          <a:p>
            <a:r>
              <a:rPr lang="en-US" altLang="cs-CZ" sz="3000" b="1"/>
              <a:t>The answer is clear: Treatment. </a:t>
            </a:r>
          </a:p>
          <a:p>
            <a:r>
              <a:rPr lang="en-US" altLang="cs-CZ" sz="3200" b="1"/>
              <a:t>The question is where and how?</a:t>
            </a:r>
          </a:p>
          <a:p>
            <a:endParaRPr lang="en-US" altLang="cs-CZ" sz="3000" b="1"/>
          </a:p>
          <a:p>
            <a:endParaRPr lang="en-US" altLang="cs-CZ" sz="3000" b="1"/>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54000"/>
            <a:ext cx="7618413" cy="63484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42" name="Rectangle 2"/>
          <p:cNvSpPr>
            <a:spLocks noChangeArrowheads="1"/>
          </p:cNvSpPr>
          <p:nvPr/>
        </p:nvSpPr>
        <p:spPr bwMode="auto">
          <a:xfrm>
            <a:off x="755650" y="260350"/>
            <a:ext cx="7561263" cy="1008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S Gothic"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S Gothic"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S Gothic"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S Gothic"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S Gothic"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S Gothic"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S Gothic"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S Gothic"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S Gothic" charset="-128"/>
              </a:defRPr>
            </a:lvl9pPr>
          </a:lstStyle>
          <a:p>
            <a:r>
              <a:rPr lang="en-US" altLang="cs-CZ" sz="3000" b="1"/>
              <a:t>There is a system that solves the problem of coastal wastewater pollution</a:t>
            </a:r>
          </a:p>
        </p:txBody>
      </p:sp>
      <p:sp>
        <p:nvSpPr>
          <p:cNvPr id="10243" name="Rectangle 3"/>
          <p:cNvSpPr>
            <a:spLocks noChangeArrowheads="1"/>
          </p:cNvSpPr>
          <p:nvPr/>
        </p:nvSpPr>
        <p:spPr bwMode="auto">
          <a:xfrm>
            <a:off x="2063750" y="3500438"/>
            <a:ext cx="3544888" cy="1922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S Gothic"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S Gothic"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S Gothic"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S Gothic"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S Gothic"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S Gothic"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S Gothic"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S Gothic"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S Gothic" charset="-128"/>
              </a:defRPr>
            </a:lvl9pPr>
          </a:lstStyle>
          <a:p>
            <a:pPr algn="ctr"/>
            <a:r>
              <a:rPr lang="en-US" altLang="cs-CZ" sz="4000" b="1"/>
              <a:t>a floating </a:t>
            </a:r>
          </a:p>
          <a:p>
            <a:pPr algn="ctr"/>
            <a:r>
              <a:rPr lang="en-US" altLang="cs-CZ" sz="4000" b="1"/>
              <a:t>waste water </a:t>
            </a:r>
          </a:p>
          <a:p>
            <a:pPr algn="ctr"/>
            <a:r>
              <a:rPr lang="en-US" altLang="cs-CZ" sz="4000" b="1"/>
              <a:t>treatment plant</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54000"/>
            <a:ext cx="7618413" cy="63484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66" name="Text Box 2"/>
          <p:cNvSpPr txBox="1">
            <a:spLocks noChangeArrowheads="1"/>
          </p:cNvSpPr>
          <p:nvPr/>
        </p:nvSpPr>
        <p:spPr bwMode="auto">
          <a:xfrm>
            <a:off x="755650" y="0"/>
            <a:ext cx="6264275" cy="2376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S Gothic"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S Gothic"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S Gothic"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S Gothic"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S Gothic"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S Gothic"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S Gothic"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S Gothic"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S Gothic" charset="-128"/>
              </a:defRPr>
            </a:lvl9pPr>
          </a:lstStyle>
          <a:p>
            <a:r>
              <a:rPr lang="de-CH" altLang="cs-CZ" sz="3000" b="1"/>
              <a:t>The Waste Water Treatment Plant is placed on a floating platform which is anchored in a suitable distance from the city or village it serves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tiv systému Office">
  <a:themeElements>
    <a:clrScheme name="Motiv systém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iv systému Office">
      <a:majorFont>
        <a:latin typeface="Calibri"/>
        <a:ea typeface="MS Gothic"/>
        <a:cs typeface=""/>
      </a:majorFont>
      <a:minorFont>
        <a:latin typeface="Calibri"/>
        <a:ea typeface="MS Gothic"/>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cs-CZ" sz="1800" b="0" i="0" u="none" strike="noStrike" cap="none" normalizeH="0" baseline="0" smtClean="0">
            <a:ln>
              <a:noFill/>
            </a:ln>
            <a:solidFill>
              <a:schemeClr val="bg1"/>
            </a:solidFill>
            <a:effectLst/>
            <a:latin typeface="Calibri" pitchFamily="32"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cs-CZ" sz="1800" b="0" i="0" u="none" strike="noStrike" cap="none" normalizeH="0" baseline="0" smtClean="0">
            <a:ln>
              <a:noFill/>
            </a:ln>
            <a:solidFill>
              <a:schemeClr val="bg1"/>
            </a:solidFill>
            <a:effectLst/>
            <a:latin typeface="Calibri" pitchFamily="32" charset="0"/>
            <a:ea typeface="MS Gothic" charset="-128"/>
          </a:defRPr>
        </a:defPPr>
      </a:lstStyle>
    </a:lnDef>
  </a:objectDefaults>
  <a:extraClrSchemeLst>
    <a:extraClrScheme>
      <a:clrScheme name="Motiv systém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tiv systému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tiv systému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tiv systému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tiv systému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tiv systému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tiv systému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583</Words>
  <Application>Microsoft Office PowerPoint</Application>
  <PresentationFormat>Předvádění na obrazovce (4:3)</PresentationFormat>
  <Paragraphs>69</Paragraphs>
  <Slides>20</Slides>
  <Notes>19</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20</vt:i4>
      </vt:variant>
    </vt:vector>
  </HeadingPairs>
  <TitlesOfParts>
    <vt:vector size="26" baseType="lpstr">
      <vt:lpstr>Times New Roman</vt:lpstr>
      <vt:lpstr>Calibri</vt:lpstr>
      <vt:lpstr>MS Gothic</vt:lpstr>
      <vt:lpstr>Lucida Sans Unicode</vt:lpstr>
      <vt:lpstr>Arial</vt:lpstr>
      <vt:lpstr>Motiv systému Office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Cdr Bud</dc:creator>
  <cp:lastModifiedBy>Martin</cp:lastModifiedBy>
  <cp:revision>43</cp:revision>
  <cp:lastPrinted>1601-01-01T00:00:00Z</cp:lastPrinted>
  <dcterms:created xsi:type="dcterms:W3CDTF">2010-06-11T21:16:26Z</dcterms:created>
  <dcterms:modified xsi:type="dcterms:W3CDTF">2015-08-29T12:40:54Z</dcterms:modified>
</cp:coreProperties>
</file>